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332A494-DBF1-89F6-DA75-CFEF50D7A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746883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5</cp:revision>
  <dcterms:created xsi:type="dcterms:W3CDTF">2025-12-10T09:30:54Z</dcterms:created>
  <dcterms:modified xsi:type="dcterms:W3CDTF">2025-12-10T09:40:10Z</dcterms:modified>
</cp:coreProperties>
</file>