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BDF77E3-711B-B0E0-9D0B-BA2847B8C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746883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4</cp:revision>
  <dcterms:created xsi:type="dcterms:W3CDTF">2025-12-10T09:30:54Z</dcterms:created>
  <dcterms:modified xsi:type="dcterms:W3CDTF">2025-12-10T09:39:16Z</dcterms:modified>
</cp:coreProperties>
</file>