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D6D31-4FDC-5051-E6AD-6B7432B5D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3C6BDE-B25E-2790-1CA2-FC54A3FFA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7E551-65DF-ACE7-F505-7B7A7846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D62D2-A7C3-C77B-217E-B1B4EB3B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9F332-ED3A-538A-8621-22A4B716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41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AD725-1490-2C2A-038B-C3269FDC3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FCE8B9-4739-CCEA-D18A-185F7B520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9A9C7-36C6-F72E-78CA-9425D33A3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FFF2-667B-998D-7CD6-7718FA11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7634D-2BF5-F643-98DC-01625F31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695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265BB-A6C3-74FC-8254-052E48A11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61F24-240E-FEAA-BAA2-A17AE36DE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AA679-1EDD-B94B-1C81-5BE2D390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BC6AF-7B9F-22CB-EB45-4013857C7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0D362-05E0-C5F7-822C-BAA02708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212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0A6AF-5E03-1C13-BC2C-6675B39A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7A3B5-FE1D-0A7B-7334-ED0F7D54E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4A2FA-BADE-AD42-DA5D-E6885834A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1E4DB-8EEE-7D38-5DC6-A5BA73F6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E070C-77E5-0423-EA4F-08BF4859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630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64BFB-D3C7-9ECE-7273-E71D76B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E49D9-F875-809A-AD6F-CB10A619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4198A-8174-8248-1F3A-5C2DD1D5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CC4F1-8053-8957-F85B-1110AB9CB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92722-549D-C64C-A4B7-97E4E380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19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0E94-FD43-E595-28EA-CB65D954B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07D71-325E-32BE-B974-362E547C4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E6626-12A1-E7FA-3B3E-8B62E5AEA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B1486-9020-3234-5C24-FC4E65737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A6769-8A8E-E073-F890-2A848064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31D3-3336-EB4C-5C3D-3F497ABC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491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40828-A30D-BEB3-DAD4-189E9075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56D4D-FEC1-E468-9562-69DB01CD3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70CFF-A2F8-E535-7441-7B62BD2A7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EF35A-834C-450E-02FD-CBF947D40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9CE23-531E-6E91-629B-B7B49BB43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3A5D28-7289-E83B-2FCF-392154EE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4E2831-85EA-D053-84C9-8E5481701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B61235-E5EA-0A0E-1302-BEE78D1FA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385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B4418-C42E-C724-D750-23262E59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ADAAF-5BBA-0131-0F71-FF217BFC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0E202-F952-8547-0F99-5A7169D7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5B17F-28AA-7898-536E-14F47F00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216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AF20-E74B-1EA6-3D92-535E4DB4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E0BB3A-BE00-2B3A-6786-70F358F7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7833D-E6EC-A183-006A-125C244C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165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D8E6-C7ED-6ED1-149E-7C59B6EA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98D49-35A6-7C6E-5A09-432648CDF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9AE950-1484-F150-AC03-31C41B69E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2D29-A862-38CC-6B63-8E90BB09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31D9C-A5A9-B714-CBB8-480F34F1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F532F-B106-D334-17BF-FED4A51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1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B2228-4C21-5960-49BF-16BC761CD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16C803-8C42-CFA4-B6A5-7BB8E6E7E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3F703F-5CBF-CD8C-1E4A-96CCCA758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99E11-66F5-651B-41AF-1E6FA2224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44BC4-4F4D-DC7A-F7F3-9D2CCEAE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B49EC-098E-31A2-3F37-D10D6745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09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C56727-6ED7-E7E2-BD58-C0FA52282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6AC80-89DB-F14B-CC13-EB1C0DEFA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24D39-144D-642C-B2E2-92D1F71CA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7694A-78F9-F2BD-463C-57462480D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6F980-5C1D-6DE5-4CD1-B8CD6B4CD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69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0FA0555-3BAF-445D-383B-8ECB7ED2D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F28BA6-2EE0-F0E0-40EC-F0ED4C0E6ADC}"/>
              </a:ext>
            </a:extLst>
          </p:cNvPr>
          <p:cNvSpPr txBox="1"/>
          <p:nvPr/>
        </p:nvSpPr>
        <p:spPr>
          <a:xfrm>
            <a:off x="7412953" y="1093797"/>
            <a:ext cx="83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en-I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4D8719-6376-F0E0-F404-230E4063593C}"/>
              </a:ext>
            </a:extLst>
          </p:cNvPr>
          <p:cNvSpPr txBox="1"/>
          <p:nvPr/>
        </p:nvSpPr>
        <p:spPr>
          <a:xfrm>
            <a:off x="424543" y="2008414"/>
            <a:ext cx="11217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060989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 charan</dc:creator>
  <cp:lastModifiedBy>b charan</cp:lastModifiedBy>
  <cp:revision>1</cp:revision>
  <dcterms:created xsi:type="dcterms:W3CDTF">2025-12-10T09:30:54Z</dcterms:created>
  <dcterms:modified xsi:type="dcterms:W3CDTF">2025-12-10T09:34:05Z</dcterms:modified>
</cp:coreProperties>
</file>